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3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  <p:sldId id="26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D69"/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2B15-2D75-483F-A48E-FD5C223FF891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C6F3-0896-48AB-9AB0-B88176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49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Смілянський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навчально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виховний</a:t>
            </a:r>
            <a:r>
              <a:rPr lang="ru-RU" sz="2800" b="1" dirty="0" smtClean="0"/>
              <a:t> комплекс 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Дошкільний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навчальний</a:t>
            </a:r>
            <a:r>
              <a:rPr lang="ru-RU" sz="2800" b="1" dirty="0" smtClean="0"/>
              <a:t> заклад – </a:t>
            </a:r>
            <a:r>
              <a:rPr lang="ru-RU" sz="2800" b="1" dirty="0" err="1" smtClean="0"/>
              <a:t>загальноосвітня</a:t>
            </a:r>
            <a:r>
              <a:rPr lang="ru-RU" sz="2800" b="1" dirty="0" smtClean="0"/>
              <a:t> школа І – ІІІ </a:t>
            </a:r>
            <a:r>
              <a:rPr lang="ru-RU" sz="2800" b="1" dirty="0" err="1" smtClean="0"/>
              <a:t>ступенів</a:t>
            </a:r>
            <a:r>
              <a:rPr lang="ru-RU" sz="2800" b="1" dirty="0" smtClean="0"/>
              <a:t> №15» </a:t>
            </a:r>
            <a:endParaRPr lang="ru-RU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358466"/>
            <a:ext cx="7408912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 smtClean="0"/>
              <a:t>Інтернетпроект</a:t>
            </a:r>
            <a:r>
              <a:rPr lang="ru-RU" dirty="0" smtClean="0"/>
              <a:t> 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старшокласників</a:t>
            </a:r>
            <a:r>
              <a:rPr lang="ru-RU" dirty="0" smtClean="0"/>
              <a:t> «Ми – </a:t>
            </a:r>
            <a:r>
              <a:rPr lang="ru-RU" dirty="0" err="1" smtClean="0"/>
              <a:t>патріоти</a:t>
            </a:r>
            <a:r>
              <a:rPr lang="ru-RU" dirty="0" smtClean="0"/>
              <a:t> </a:t>
            </a:r>
            <a:r>
              <a:rPr lang="ru-RU" dirty="0" err="1" smtClean="0"/>
              <a:t>Черкащини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3648" y="3429000"/>
            <a:ext cx="6400800" cy="12717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Підпроект</a:t>
            </a:r>
            <a:r>
              <a:rPr lang="ru-RU" dirty="0" smtClean="0"/>
              <a:t> «</a:t>
            </a:r>
            <a:r>
              <a:rPr lang="ru-RU" dirty="0" err="1" smtClean="0"/>
              <a:t>Збережемо</a:t>
            </a:r>
            <a:r>
              <a:rPr lang="ru-RU" dirty="0" smtClean="0"/>
              <a:t> природу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10886" y="4814997"/>
            <a:ext cx="4558342" cy="19062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C00000"/>
                </a:solidFill>
              </a:rPr>
              <a:t>Підготували учні 11 класу: </a:t>
            </a:r>
            <a:r>
              <a:rPr lang="uk-UA" sz="2000" b="1" dirty="0" err="1" smtClean="0">
                <a:solidFill>
                  <a:srgbClr val="C00000"/>
                </a:solidFill>
              </a:rPr>
              <a:t>Дзюбан</a:t>
            </a:r>
            <a:r>
              <a:rPr lang="uk-UA" sz="2000" b="1" dirty="0" smtClean="0">
                <a:solidFill>
                  <a:srgbClr val="C00000"/>
                </a:solidFill>
              </a:rPr>
              <a:t> Максим, Скорик Віталій, </a:t>
            </a:r>
            <a:r>
              <a:rPr lang="uk-UA" sz="2000" b="1" dirty="0" err="1" smtClean="0">
                <a:solidFill>
                  <a:srgbClr val="C00000"/>
                </a:solidFill>
              </a:rPr>
              <a:t>Апілат</a:t>
            </a:r>
            <a:r>
              <a:rPr lang="uk-UA" sz="2000" b="1" dirty="0" smtClean="0">
                <a:solidFill>
                  <a:srgbClr val="C00000"/>
                </a:solidFill>
              </a:rPr>
              <a:t> Євгеній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Керівник проекту: вчитель географії </a:t>
            </a:r>
            <a:r>
              <a:rPr lang="uk-UA" sz="2000" b="1" dirty="0" err="1" smtClean="0">
                <a:solidFill>
                  <a:srgbClr val="C00000"/>
                </a:solidFill>
              </a:rPr>
              <a:t>Даушкіна</a:t>
            </a:r>
            <a:r>
              <a:rPr lang="uk-UA" sz="2000" b="1" dirty="0" smtClean="0">
                <a:solidFill>
                  <a:srgbClr val="C00000"/>
                </a:solidFill>
              </a:rPr>
              <a:t> А.В.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9"/>
            <a:ext cx="5163591" cy="34423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5891808" cy="36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4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Приберемо</a:t>
            </a:r>
            <a:r>
              <a:rPr lang="uk-UA" dirty="0" smtClean="0"/>
              <a:t> заради майбутнього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340967"/>
          </a:xfrm>
        </p:spPr>
        <p:txBody>
          <a:bodyPr>
            <a:noAutofit/>
          </a:bodyPr>
          <a:lstStyle/>
          <a:p>
            <a:r>
              <a:rPr lang="uk-UA" sz="1800" b="1" dirty="0">
                <a:latin typeface="Segoe Script" panose="030B0504020000000003" pitchFamily="66" charset="0"/>
              </a:rPr>
              <a:t>Для зменшення негативного впливу забруднення на здоров’я жителів мікрорайону учні ведуть активну боротьбу з несанкціонованими сміттєзвалищами, проводять очищення водойм, діє екологічна варта. </a:t>
            </a:r>
            <a:r>
              <a:rPr lang="uk-UA" sz="1800" b="1" dirty="0" smtClean="0">
                <a:latin typeface="Segoe Script" panose="030B0504020000000003" pitchFamily="66" charset="0"/>
              </a:rPr>
              <a:t>Активні учні школи </a:t>
            </a:r>
            <a:r>
              <a:rPr lang="uk-UA" sz="1800" b="1" dirty="0">
                <a:latin typeface="Segoe Script" panose="030B0504020000000003" pitchFamily="66" charset="0"/>
              </a:rPr>
              <a:t>не тільки турбуються про те, щоб не знищувався </a:t>
            </a:r>
            <a:r>
              <a:rPr lang="uk-UA" sz="1800" b="1" dirty="0" err="1">
                <a:latin typeface="Segoe Script" panose="030B0504020000000003" pitchFamily="66" charset="0"/>
              </a:rPr>
              <a:t>екосвіт</a:t>
            </a:r>
            <a:r>
              <a:rPr lang="uk-UA" sz="1800" b="1" dirty="0">
                <a:latin typeface="Segoe Script" panose="030B0504020000000003" pitchFamily="66" charset="0"/>
              </a:rPr>
              <a:t> нашої місцевості, а й дбають про його примноження. </a:t>
            </a:r>
            <a:endParaRPr lang="ru-RU" sz="1800" b="1" dirty="0">
              <a:latin typeface="Segoe Script" panose="030B0504020000000003" pitchFamily="66" charset="0"/>
            </a:endParaRPr>
          </a:p>
        </p:txBody>
      </p:sp>
      <p:pic>
        <p:nvPicPr>
          <p:cNvPr id="7" name="Рисунок 6" descr="ÐÐ° Ð´Ð°Ð½Ð½Ð¾Ð¼ Ð¸Ð·Ð¾Ð±ÑÐ°Ð¶ÐµÐ½Ð¸Ð¸ Ð¼Ð¾Ð¶ÐµÑ Ð½Ð°ÑÐ¾Ð´Ð¸ÑÑÑÑ: 1 ÑÐµÐ»Ð¾Ð²ÐµÐº, ÑÐµÐ±ÐµÐ½Ð¾Ðº, Ð½Ð° ÑÐ»Ð¸ÑÐµ, Ð²Ð¾Ð´Ð° Ð¸ Ð¿ÑÐ¸ÑÐ¾Ð´Ð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31388"/>
            <a:ext cx="289306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Ð° Ð´Ð°Ð½Ð½Ð¾Ð¼ Ð¸Ð·Ð¾Ð±ÑÐ°Ð¶ÐµÐ½Ð¸Ð¸ Ð¼Ð¾Ð¶ÐµÑ Ð½Ð°ÑÐ¾Ð´Ð¸ÑÑÑÑ: 4 ÑÐµÐ»Ð¾Ð²ÐµÐºÐ°, Ð»ÑÐ´Ð¸ ÑÑÐ¾ÑÑ Ð¸ Ð½Ð° ÑÐ»Ð¸Ñ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774741"/>
            <a:ext cx="2708275" cy="203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AppData\Local\Microsoft\Windows\INetCache\Content.Word\TrustThisProduct_QRCode (31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64108"/>
            <a:ext cx="1487805" cy="148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HP\AppData\Local\Microsoft\Windows\INetCache\Content.Word\TrustThisProduct_QRCode (3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42" y="5064108"/>
            <a:ext cx="1487805" cy="148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30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Наші вчителі влаштували «Смородиновий </a:t>
            </a:r>
            <a:r>
              <a:rPr lang="uk-UA" dirty="0" err="1" smtClean="0"/>
              <a:t>челлендж</a:t>
            </a:r>
            <a:r>
              <a:rPr lang="uk-UA" dirty="0" smtClean="0"/>
              <a:t> – 2019»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700808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08609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effectLst/>
              </a:rPr>
              <a:t>Створено </a:t>
            </a:r>
            <a:r>
              <a:rPr lang="uk-UA" sz="2400" dirty="0">
                <a:effectLst/>
              </a:rPr>
              <a:t>альбом з екологічними акціями: https://photos.app.goo.gl/4FJ1Mg4c6ES59Z8p8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3556992"/>
          </a:xfrm>
        </p:spPr>
        <p:txBody>
          <a:bodyPr>
            <a:normAutofit lnSpcReduction="10000"/>
          </a:bodyPr>
          <a:lstStyle/>
          <a:p>
            <a:r>
              <a:rPr lang="uk-UA" sz="2200" b="1" dirty="0">
                <a:latin typeface="Segoe Script" panose="030B0504020000000003" pitchFamily="66" charset="0"/>
              </a:rPr>
              <a:t>Також ведеться робота щодо прибирання території школи не тільки для чистоти, але й для гарного прикладу молодшим школярам.  </a:t>
            </a:r>
            <a:endParaRPr lang="ru-RU" sz="2200" b="1" dirty="0">
              <a:latin typeface="Segoe Script" panose="030B0504020000000003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Users\HP\AppData\Local\Microsoft\Windows\INetCache\Content.Word\IMG_20190313_125925_HD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43204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P\AppData\Local\Microsoft\Windows\INetCache\Content.Word\IMG_20190313_130039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65711"/>
            <a:ext cx="3350895" cy="187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88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Збережемо природу заради майбутнього!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47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uk-UA" sz="4000" b="1" dirty="0" smtClean="0"/>
              <a:t>1.Назва проекту «Ніхто за нас планету не врятує!!!» </a:t>
            </a:r>
          </a:p>
          <a:p>
            <a:pPr>
              <a:lnSpc>
                <a:spcPct val="120000"/>
              </a:lnSpc>
            </a:pPr>
            <a:r>
              <a:rPr lang="uk-UA" sz="4000" b="1" dirty="0" smtClean="0"/>
              <a:t>2. Місце </a:t>
            </a:r>
            <a:r>
              <a:rPr lang="uk-UA" sz="4000" b="1" dirty="0"/>
              <a:t>проведення</a:t>
            </a:r>
            <a:r>
              <a:rPr lang="uk-UA" sz="4000" dirty="0"/>
              <a:t>: НВК «Дошкільний навчальний заклад-загальноосвітня  школа І-ІІІ ступенів №15, територія </a:t>
            </a:r>
            <a:r>
              <a:rPr lang="uk-UA" sz="4000" dirty="0" smtClean="0"/>
              <a:t>мікрорайону.</a:t>
            </a:r>
          </a:p>
          <a:p>
            <a:pPr>
              <a:lnSpc>
                <a:spcPct val="120000"/>
              </a:lnSpc>
            </a:pPr>
            <a:r>
              <a:rPr lang="uk-UA" sz="4000" b="1" dirty="0"/>
              <a:t>3</a:t>
            </a:r>
            <a:r>
              <a:rPr lang="uk-UA" sz="4000" dirty="0" smtClean="0"/>
              <a:t>. </a:t>
            </a:r>
            <a:r>
              <a:rPr lang="uk-UA" sz="4000" b="1" dirty="0"/>
              <a:t>Тривалість: </a:t>
            </a:r>
            <a:r>
              <a:rPr lang="uk-UA" sz="4000" dirty="0"/>
              <a:t>з 03.09.2018 року до 01.05.2019 </a:t>
            </a:r>
            <a:r>
              <a:rPr lang="uk-UA" sz="4000" dirty="0" smtClean="0"/>
              <a:t>року, постійно</a:t>
            </a:r>
          </a:p>
          <a:p>
            <a:pPr>
              <a:lnSpc>
                <a:spcPct val="120000"/>
              </a:lnSpc>
            </a:pPr>
            <a:r>
              <a:rPr lang="uk-UA" sz="4000" b="1" dirty="0"/>
              <a:t>4</a:t>
            </a:r>
            <a:r>
              <a:rPr lang="uk-UA" sz="4000" b="1" dirty="0" smtClean="0"/>
              <a:t>. Мета</a:t>
            </a:r>
            <a:r>
              <a:rPr lang="uk-UA" sz="4000" dirty="0"/>
              <a:t>: формування екологічної культури школярів: створення пункту збору макулатури та пластикових пляшок, продовження збору пластикових кришечок, облаштування пункту збору відпрацьованих батарейок; прагнення привернути увагу молоді до проблем екології та охорони довкілля</a:t>
            </a:r>
            <a:r>
              <a:rPr lang="uk-UA" sz="4000" dirty="0" smtClean="0"/>
              <a:t>,. </a:t>
            </a:r>
            <a:endParaRPr lang="ru-RU" sz="4000" dirty="0"/>
          </a:p>
          <a:p>
            <a:pPr>
              <a:lnSpc>
                <a:spcPct val="120000"/>
              </a:lnSpc>
            </a:pPr>
            <a:r>
              <a:rPr lang="uk-UA" sz="4000" dirty="0" smtClean="0"/>
              <a:t>5. Прогнозовані </a:t>
            </a:r>
            <a:r>
              <a:rPr lang="uk-UA" sz="4000" dirty="0"/>
              <a:t>результати:</a:t>
            </a:r>
            <a:endParaRPr lang="ru-RU" sz="4000" dirty="0"/>
          </a:p>
          <a:p>
            <a:pPr>
              <a:lnSpc>
                <a:spcPct val="120000"/>
              </a:lnSpc>
            </a:pPr>
            <a:r>
              <a:rPr lang="uk-UA" sz="4000" dirty="0"/>
              <a:t>- посаджені кущі і дерева , засіяні газони, чисте подвір’я школи та територія мікрорайону; </a:t>
            </a:r>
            <a:endParaRPr lang="ru-RU" sz="4000" dirty="0"/>
          </a:p>
          <a:p>
            <a:pPr>
              <a:lnSpc>
                <a:spcPct val="120000"/>
              </a:lnSpc>
            </a:pPr>
            <a:r>
              <a:rPr lang="uk-UA" sz="4000" dirty="0"/>
              <a:t>- інформаційно- роз’яснювальна екологічна робота серед мешканців мікрорайону;</a:t>
            </a:r>
            <a:endParaRPr lang="ru-RU" sz="4000" dirty="0"/>
          </a:p>
          <a:p>
            <a:pPr>
              <a:lnSpc>
                <a:spcPct val="120000"/>
              </a:lnSpc>
            </a:pPr>
            <a:r>
              <a:rPr lang="uk-UA" sz="4000" dirty="0"/>
              <a:t>- </a:t>
            </a:r>
            <a:r>
              <a:rPr lang="uk-UA" sz="4000" dirty="0" smtClean="0"/>
              <a:t>створення </a:t>
            </a:r>
            <a:r>
              <a:rPr lang="uk-UA" sz="4000" dirty="0"/>
              <a:t>системи розділеного сортування сміття в школі. </a:t>
            </a:r>
            <a:endParaRPr lang="ru-RU" sz="40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Природу не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застати</a:t>
            </a:r>
            <a:r>
              <a:rPr lang="ru-RU" i="1" dirty="0"/>
              <a:t> </a:t>
            </a:r>
            <a:r>
              <a:rPr lang="ru-RU" i="1" dirty="0" err="1"/>
              <a:t>неохайною</a:t>
            </a:r>
            <a:r>
              <a:rPr lang="ru-RU" i="1" dirty="0"/>
              <a:t> і </a:t>
            </a:r>
            <a:r>
              <a:rPr lang="ru-RU" i="1" dirty="0" err="1"/>
              <a:t>напівроздягненою</a:t>
            </a:r>
            <a:r>
              <a:rPr lang="ru-RU" i="1" dirty="0"/>
              <a:t>, вона </a:t>
            </a:r>
            <a:r>
              <a:rPr lang="ru-RU" i="1" dirty="0" err="1"/>
              <a:t>завжди</a:t>
            </a:r>
            <a:r>
              <a:rPr lang="ru-RU" i="1" dirty="0"/>
              <a:t> прекрасна.</a:t>
            </a:r>
            <a:br>
              <a:rPr lang="ru-RU" i="1" dirty="0"/>
            </a:br>
            <a:r>
              <a:rPr lang="ru-RU" i="1" dirty="0"/>
              <a:t>Природа не </a:t>
            </a:r>
            <a:r>
              <a:rPr lang="ru-RU" i="1" dirty="0" err="1"/>
              <a:t>терпить</a:t>
            </a:r>
            <a:r>
              <a:rPr lang="ru-RU" i="1" dirty="0"/>
              <a:t> неточностей і не </a:t>
            </a:r>
            <a:r>
              <a:rPr lang="ru-RU" i="1" dirty="0" err="1"/>
              <a:t>прощає</a:t>
            </a:r>
            <a:r>
              <a:rPr lang="ru-RU" i="1" dirty="0"/>
              <a:t> </a:t>
            </a:r>
            <a:r>
              <a:rPr lang="ru-RU" i="1" dirty="0" err="1"/>
              <a:t>помилок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Р. </a:t>
            </a:r>
            <a:r>
              <a:rPr lang="ru-RU" dirty="0" err="1"/>
              <a:t>Емерсон</a:t>
            </a:r>
            <a:endParaRPr lang="ru-RU" dirty="0"/>
          </a:p>
        </p:txBody>
      </p:sp>
      <p:sp>
        <p:nvSpPr>
          <p:cNvPr id="5" name="AutoShape 4" descr="Картинки по запросу природа"/>
          <p:cNvSpPr>
            <a:spLocks noChangeAspect="1" noChangeArrowheads="1"/>
          </p:cNvSpPr>
          <p:nvPr/>
        </p:nvSpPr>
        <p:spPr bwMode="auto">
          <a:xfrm>
            <a:off x="155575" y="-2384425"/>
            <a:ext cx="39909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4483183"/>
            <a:ext cx="3562350" cy="2109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2" y="4380477"/>
            <a:ext cx="3477766" cy="2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8"/>
          <a:stretch/>
        </p:blipFill>
        <p:spPr>
          <a:xfrm>
            <a:off x="0" y="908720"/>
            <a:ext cx="9144000" cy="52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Встановлення контейнеру для збору використаних батарейок</a:t>
            </a:r>
            <a:endParaRPr lang="ru-RU" dirty="0"/>
          </a:p>
        </p:txBody>
      </p: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1" t="28805" r="12993" b="27140"/>
          <a:stretch/>
        </p:blipFill>
        <p:spPr bwMode="auto">
          <a:xfrm>
            <a:off x="6663179" y="2118793"/>
            <a:ext cx="2069311" cy="2265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HP\AppData\Local\Microsoft\Windows\INetCache\Content.Word\TrustThisProduct_QRCode (30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7"/>
            <a:ext cx="1487170" cy="1487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01688" y="1666438"/>
            <a:ext cx="5786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Тепер і в нашій школі працює пункт збору відпрацьованих батарейок. Планування встановлення такого контейнера почалося ще минулого року, але не було місця, куди можна було здавати батарейки. З дозволу адміністрації закладу було встановлено контейнер та зроблено оголошення про пункт збору на сайті закладу та в </a:t>
            </a:r>
            <a:r>
              <a:rPr lang="uk-UA" sz="2000" dirty="0" smtClean="0">
                <a:solidFill>
                  <a:schemeClr val="bg1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мікрорайоні. </a:t>
            </a:r>
            <a:endParaRPr lang="ru-RU" sz="20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618002"/>
            <a:ext cx="2651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Оголошення на сайті школи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1691" y="5130112"/>
            <a:ext cx="196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Детальніше тут: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774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78"/>
            <a:ext cx="8229600" cy="6514195"/>
          </a:xfrm>
        </p:spPr>
      </p:pic>
    </p:spTree>
    <p:extLst>
      <p:ext uri="{BB962C8B-B14F-4D97-AF65-F5344CB8AC3E}">
        <p14:creationId xmlns:p14="http://schemas.microsoft.com/office/powerpoint/2010/main" val="34312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Збір макулатури та пластикових пляшок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637112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Segoe Script" panose="030B0504020000000003" pitchFamily="66" charset="0"/>
              </a:rPr>
              <a:t>В школі працюють пункти збору використаної макулатури та пластикових пляшок. За ініціативи Скорика Віталія було закуплено та встановлено контейнери для збору </a:t>
            </a:r>
            <a:r>
              <a:rPr lang="uk-UA" sz="2000" b="1" dirty="0" err="1">
                <a:latin typeface="Segoe Script" panose="030B0504020000000003" pitchFamily="66" charset="0"/>
              </a:rPr>
              <a:t>вторсировини</a:t>
            </a:r>
            <a:r>
              <a:rPr lang="uk-UA" sz="2000" b="1" dirty="0">
                <a:latin typeface="Segoe Script" panose="030B0504020000000003" pitchFamily="66" charset="0"/>
              </a:rPr>
              <a:t> в кабінеті №9. Учень розробив передвиборчу програму, одним із пунктів якої було зібрати макулатуру, здати її та на виручені гроші закупити та встановити контейнери. 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4" name="Рисунок 3" descr="C:\Users\HP\AppData\Local\Microsoft\Windows\INetCache\Content.Word\IMG_20190426_0924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b="19536"/>
          <a:stretch>
            <a:fillRect/>
          </a:stretch>
        </p:blipFill>
        <p:spPr bwMode="auto">
          <a:xfrm>
            <a:off x="6228184" y="1417638"/>
            <a:ext cx="2276475" cy="286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P\AppData\Local\Microsoft\Windows\INetCache\Content.Word\IMG_20190426_0927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02" y="3501008"/>
            <a:ext cx="1680845" cy="2988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4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963897" cy="3597027"/>
          </a:xfrm>
        </p:spPr>
      </p:pic>
    </p:spTree>
    <p:extLst>
      <p:ext uri="{BB962C8B-B14F-4D97-AF65-F5344CB8AC3E}">
        <p14:creationId xmlns:p14="http://schemas.microsoft.com/office/powerpoint/2010/main" val="144826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пластикових кришечок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65104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Segoe Script" panose="030B0504020000000003" pitchFamily="66" charset="0"/>
              </a:rPr>
              <a:t>Також </a:t>
            </a:r>
            <a:r>
              <a:rPr lang="uk-UA" sz="2000" dirty="0" smtClean="0">
                <a:latin typeface="Segoe Script" panose="030B0504020000000003" pitchFamily="66" charset="0"/>
              </a:rPr>
              <a:t>старшокласники вже </a:t>
            </a:r>
            <a:r>
              <a:rPr lang="uk-UA" sz="2000" dirty="0">
                <a:latin typeface="Segoe Script" panose="030B0504020000000003" pitchFamily="66" charset="0"/>
              </a:rPr>
              <a:t>два роки постійно проводять роз’яснювальну роботу про посильну допомогу бійцям АТО. З цією метою </a:t>
            </a:r>
            <a:r>
              <a:rPr lang="uk-UA" sz="2000" dirty="0" smtClean="0">
                <a:latin typeface="Segoe Script" panose="030B0504020000000003" pitchFamily="66" charset="0"/>
              </a:rPr>
              <a:t>збирають </a:t>
            </a:r>
            <a:r>
              <a:rPr lang="uk-UA" sz="2000" dirty="0">
                <a:latin typeface="Segoe Script" panose="030B0504020000000003" pitchFamily="66" charset="0"/>
              </a:rPr>
              <a:t>та передають в </a:t>
            </a:r>
            <a:r>
              <a:rPr lang="uk-UA" sz="2000" dirty="0" err="1">
                <a:latin typeface="Segoe Script" panose="030B0504020000000003" pitchFamily="66" charset="0"/>
              </a:rPr>
              <a:t>м.Черкаси</a:t>
            </a:r>
            <a:r>
              <a:rPr lang="uk-UA" sz="2000" dirty="0">
                <a:latin typeface="Segoe Script" panose="030B0504020000000003" pitchFamily="66" charset="0"/>
              </a:rPr>
              <a:t> кришечки від пластикових пляшок. </a:t>
            </a:r>
            <a:r>
              <a:rPr lang="uk-UA" sz="2000" dirty="0" smtClean="0">
                <a:latin typeface="Segoe Script" panose="030B0504020000000003" pitchFamily="66" charset="0"/>
              </a:rPr>
              <a:t>Дана </a:t>
            </a:r>
            <a:r>
              <a:rPr lang="uk-UA" sz="2000" dirty="0">
                <a:latin typeface="Segoe Script" panose="030B0504020000000003" pitchFamily="66" charset="0"/>
              </a:rPr>
              <a:t>акція вирішує відразу дві проблеми — екологічну (як збір пластику для його переробки замість відправки на загальні звалища сміття) і соціальну (допомога воїнам АТО в протезуванні)</a:t>
            </a:r>
            <a:endParaRPr lang="ru-RU" sz="2000" dirty="0">
              <a:latin typeface="Segoe Script" panose="030B0504020000000003" pitchFamily="66" charset="0"/>
            </a:endParaRPr>
          </a:p>
        </p:txBody>
      </p:sp>
      <p:pic>
        <p:nvPicPr>
          <p:cNvPr id="4" name="Рисунок 3" descr="C:\Users\HP\AppData\Local\Microsoft\Windows\INetCache\Content.Word\IMG_20190426_0927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r="19408"/>
          <a:stretch>
            <a:fillRect/>
          </a:stretch>
        </p:blipFill>
        <p:spPr bwMode="auto">
          <a:xfrm>
            <a:off x="5805036" y="2276872"/>
            <a:ext cx="2784475" cy="2259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995061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7_8March_RoseOnBrawn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19B6DB-E2EA-46A4-8DB3-CADE8DFDA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розой (темный фон)</Template>
  <TotalTime>69</TotalTime>
  <Words>453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Print</vt:lpstr>
      <vt:lpstr>Segoe Script</vt:lpstr>
      <vt:lpstr>Segoe UI</vt:lpstr>
      <vt:lpstr>Times New Roman</vt:lpstr>
      <vt:lpstr>MS_RU_RU_7_8March_RoseOnBrawn_2007v_Russia</vt:lpstr>
      <vt:lpstr>Смілянський навчально – виховний комплекс  «Дошкільний навчальний заклад – загальноосвітня школа І – ІІІ ступенів №15» </vt:lpstr>
      <vt:lpstr>Загальні відомості</vt:lpstr>
      <vt:lpstr>Природу не можна застати неохайною і напівроздягненою, вона завжди прекрасна. Природа не терпить неточностей і не прощає помилок. Р. Емерсон</vt:lpstr>
      <vt:lpstr>Презентация PowerPoint</vt:lpstr>
      <vt:lpstr>Встановлення контейнеру для збору використаних батарейок</vt:lpstr>
      <vt:lpstr>Презентация PowerPoint</vt:lpstr>
      <vt:lpstr>Збір макулатури та пластикових пляшок</vt:lpstr>
      <vt:lpstr>Презентация PowerPoint</vt:lpstr>
      <vt:lpstr>Збір пластикових кришечок</vt:lpstr>
      <vt:lpstr>Презентация PowerPoint</vt:lpstr>
      <vt:lpstr>Приберемо заради майбутнього </vt:lpstr>
      <vt:lpstr>Наші вчителі влаштували «Смородиновий челлендж – 2019»</vt:lpstr>
      <vt:lpstr>Створено альбом з екологічними акціями: https://photos.app.goo.gl/4FJ1Mg4c6ES59Z8p8</vt:lpstr>
      <vt:lpstr>Збережемо природу заради майбутнього!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Смілянський навчально – виховний комплекс  «Дошкільний навчальний заклад – загальноосвітня школа І – ІІІ ступенів №15»</dc:title>
  <dc:subject>Шаблон оформления</dc:subject>
  <dc:creator>анна бойко</dc:creator>
  <cp:keywords/>
  <dc:description>Шаблон оформления</dc:description>
  <cp:lastModifiedBy>анна бойко</cp:lastModifiedBy>
  <cp:revision>7</cp:revision>
  <dcterms:created xsi:type="dcterms:W3CDTF">2019-09-28T18:29:21Z</dcterms:created>
  <dcterms:modified xsi:type="dcterms:W3CDTF">2019-09-28T19:38:48Z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TC103899629990</vt:lpwstr>
  </property>
</Properties>
</file>